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82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81" r:id="rId21"/>
    <p:sldId id="275" r:id="rId22"/>
    <p:sldId id="276" r:id="rId23"/>
    <p:sldId id="277" r:id="rId24"/>
    <p:sldId id="288" r:id="rId25"/>
    <p:sldId id="289" r:id="rId26"/>
    <p:sldId id="290" r:id="rId27"/>
    <p:sldId id="291" r:id="rId28"/>
    <p:sldId id="292" r:id="rId29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CAE8D5"/>
    <a:srgbClr val="78B58F"/>
    <a:srgbClr val="444444"/>
    <a:srgbClr val="F8F8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55" d="100"/>
          <a:sy n="55" d="100"/>
        </p:scale>
        <p:origin x="658" y="62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8/19/2022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8/19/2022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8/19/2022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8/19/2022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26.png"/><Relationship Id="rId7" Type="http://schemas.openxmlformats.org/officeDocument/2006/relationships/image" Target="../media/image2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21.pn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5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49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58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21.png"/><Relationship Id="rId7" Type="http://schemas.openxmlformats.org/officeDocument/2006/relationships/image" Target="../media/image58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72.png"/><Relationship Id="rId18" Type="http://schemas.openxmlformats.org/officeDocument/2006/relationships/image" Target="../media/image75.png"/><Relationship Id="rId3" Type="http://schemas.openxmlformats.org/officeDocument/2006/relationships/image" Target="../media/image62.png"/><Relationship Id="rId21" Type="http://schemas.openxmlformats.org/officeDocument/2006/relationships/image" Target="../media/image78.png"/><Relationship Id="rId7" Type="http://schemas.openxmlformats.org/officeDocument/2006/relationships/image" Target="../media/image66.png"/><Relationship Id="rId12" Type="http://schemas.openxmlformats.org/officeDocument/2006/relationships/image" Target="../media/image71.png"/><Relationship Id="rId17" Type="http://schemas.openxmlformats.org/officeDocument/2006/relationships/image" Target="../media/image74.png"/><Relationship Id="rId2" Type="http://schemas.openxmlformats.org/officeDocument/2006/relationships/image" Target="../media/image61.png"/><Relationship Id="rId16" Type="http://schemas.openxmlformats.org/officeDocument/2006/relationships/image" Target="../media/image73.png"/><Relationship Id="rId20" Type="http://schemas.openxmlformats.org/officeDocument/2006/relationships/image" Target="../media/image7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11" Type="http://schemas.openxmlformats.org/officeDocument/2006/relationships/image" Target="../media/image70.png"/><Relationship Id="rId5" Type="http://schemas.openxmlformats.org/officeDocument/2006/relationships/image" Target="../media/image64.png"/><Relationship Id="rId15" Type="http://schemas.openxmlformats.org/officeDocument/2006/relationships/image" Target="../media/image51.png"/><Relationship Id="rId10" Type="http://schemas.openxmlformats.org/officeDocument/2006/relationships/image" Target="../media/image69.png"/><Relationship Id="rId19" Type="http://schemas.openxmlformats.org/officeDocument/2006/relationships/image" Target="../media/image76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Relationship Id="rId14" Type="http://schemas.openxmlformats.org/officeDocument/2006/relationships/image" Target="../media/image21.png"/><Relationship Id="rId22" Type="http://schemas.openxmlformats.org/officeDocument/2006/relationships/image" Target="../media/image7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13" Type="http://schemas.openxmlformats.org/officeDocument/2006/relationships/image" Target="../media/image86.png"/><Relationship Id="rId18" Type="http://schemas.openxmlformats.org/officeDocument/2006/relationships/image" Target="../media/image72.png"/><Relationship Id="rId3" Type="http://schemas.openxmlformats.org/officeDocument/2006/relationships/image" Target="../media/image81.png"/><Relationship Id="rId21" Type="http://schemas.openxmlformats.org/officeDocument/2006/relationships/image" Target="../media/image92.png"/><Relationship Id="rId7" Type="http://schemas.openxmlformats.org/officeDocument/2006/relationships/image" Target="../media/image52.png"/><Relationship Id="rId12" Type="http://schemas.openxmlformats.org/officeDocument/2006/relationships/image" Target="../media/image66.png"/><Relationship Id="rId17" Type="http://schemas.openxmlformats.org/officeDocument/2006/relationships/image" Target="../media/image89.png"/><Relationship Id="rId2" Type="http://schemas.openxmlformats.org/officeDocument/2006/relationships/image" Target="../media/image80.png"/><Relationship Id="rId16" Type="http://schemas.openxmlformats.org/officeDocument/2006/relationships/image" Target="../media/image88.png"/><Relationship Id="rId20" Type="http://schemas.openxmlformats.org/officeDocument/2006/relationships/image" Target="../media/image9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11" Type="http://schemas.openxmlformats.org/officeDocument/2006/relationships/image" Target="../media/image85.png"/><Relationship Id="rId5" Type="http://schemas.openxmlformats.org/officeDocument/2006/relationships/image" Target="../media/image21.png"/><Relationship Id="rId15" Type="http://schemas.openxmlformats.org/officeDocument/2006/relationships/image" Target="../media/image69.png"/><Relationship Id="rId10" Type="http://schemas.openxmlformats.org/officeDocument/2006/relationships/image" Target="../media/image84.png"/><Relationship Id="rId19" Type="http://schemas.openxmlformats.org/officeDocument/2006/relationships/image" Target="../media/image90.png"/><Relationship Id="rId4" Type="http://schemas.openxmlformats.org/officeDocument/2006/relationships/image" Target="../media/image61.png"/><Relationship Id="rId9" Type="http://schemas.openxmlformats.org/officeDocument/2006/relationships/image" Target="../media/image83.png"/><Relationship Id="rId14" Type="http://schemas.openxmlformats.org/officeDocument/2006/relationships/image" Target="../media/image8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51.png"/><Relationship Id="rId7" Type="http://schemas.openxmlformats.org/officeDocument/2006/relationships/image" Target="../media/image95.png"/><Relationship Id="rId12" Type="http://schemas.openxmlformats.org/officeDocument/2006/relationships/image" Target="../media/image100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4.png"/><Relationship Id="rId11" Type="http://schemas.openxmlformats.org/officeDocument/2006/relationships/image" Target="../media/image99.png"/><Relationship Id="rId5" Type="http://schemas.openxmlformats.org/officeDocument/2006/relationships/image" Target="../media/image21.png"/><Relationship Id="rId10" Type="http://schemas.openxmlformats.org/officeDocument/2006/relationships/image" Target="../media/image98.png"/><Relationship Id="rId4" Type="http://schemas.openxmlformats.org/officeDocument/2006/relationships/image" Target="../media/image52.png"/><Relationship Id="rId9" Type="http://schemas.openxmlformats.org/officeDocument/2006/relationships/image" Target="../media/image9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10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101.png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13" Type="http://schemas.openxmlformats.org/officeDocument/2006/relationships/image" Target="../media/image114.png"/><Relationship Id="rId3" Type="http://schemas.openxmlformats.org/officeDocument/2006/relationships/image" Target="../media/image104.png"/><Relationship Id="rId7" Type="http://schemas.openxmlformats.org/officeDocument/2006/relationships/image" Target="../media/image108.png"/><Relationship Id="rId12" Type="http://schemas.openxmlformats.org/officeDocument/2006/relationships/image" Target="../media/image113.png"/><Relationship Id="rId17" Type="http://schemas.openxmlformats.org/officeDocument/2006/relationships/image" Target="../media/image117.png"/><Relationship Id="rId2" Type="http://schemas.openxmlformats.org/officeDocument/2006/relationships/image" Target="../media/image103.png"/><Relationship Id="rId16" Type="http://schemas.openxmlformats.org/officeDocument/2006/relationships/image" Target="../media/image1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7.png"/><Relationship Id="rId11" Type="http://schemas.openxmlformats.org/officeDocument/2006/relationships/image" Target="../media/image112.png"/><Relationship Id="rId5" Type="http://schemas.openxmlformats.org/officeDocument/2006/relationships/image" Target="../media/image106.png"/><Relationship Id="rId15" Type="http://schemas.openxmlformats.org/officeDocument/2006/relationships/image" Target="../media/image115.png"/><Relationship Id="rId10" Type="http://schemas.openxmlformats.org/officeDocument/2006/relationships/image" Target="../media/image111.png"/><Relationship Id="rId4" Type="http://schemas.openxmlformats.org/officeDocument/2006/relationships/image" Target="../media/image105.png"/><Relationship Id="rId9" Type="http://schemas.openxmlformats.org/officeDocument/2006/relationships/image" Target="../media/image110.png"/><Relationship Id="rId1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13" Type="http://schemas.openxmlformats.org/officeDocument/2006/relationships/image" Target="../media/image113.png"/><Relationship Id="rId3" Type="http://schemas.openxmlformats.org/officeDocument/2006/relationships/image" Target="../media/image21.png"/><Relationship Id="rId7" Type="http://schemas.openxmlformats.org/officeDocument/2006/relationships/image" Target="../media/image120.png"/><Relationship Id="rId12" Type="http://schemas.openxmlformats.org/officeDocument/2006/relationships/image" Target="../media/image125.png"/><Relationship Id="rId17" Type="http://schemas.openxmlformats.org/officeDocument/2006/relationships/image" Target="../media/image128.png"/><Relationship Id="rId2" Type="http://schemas.openxmlformats.org/officeDocument/2006/relationships/image" Target="../media/image23.png"/><Relationship Id="rId16" Type="http://schemas.openxmlformats.org/officeDocument/2006/relationships/image" Target="../media/image1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9.png"/><Relationship Id="rId11" Type="http://schemas.openxmlformats.org/officeDocument/2006/relationships/image" Target="../media/image124.png"/><Relationship Id="rId5" Type="http://schemas.openxmlformats.org/officeDocument/2006/relationships/image" Target="../media/image25.png"/><Relationship Id="rId15" Type="http://schemas.openxmlformats.org/officeDocument/2006/relationships/image" Target="../media/image126.png"/><Relationship Id="rId10" Type="http://schemas.openxmlformats.org/officeDocument/2006/relationships/image" Target="../media/image123.png"/><Relationship Id="rId4" Type="http://schemas.openxmlformats.org/officeDocument/2006/relationships/image" Target="../media/image118.png"/><Relationship Id="rId9" Type="http://schemas.openxmlformats.org/officeDocument/2006/relationships/image" Target="../media/image122.png"/><Relationship Id="rId14" Type="http://schemas.openxmlformats.org/officeDocument/2006/relationships/image" Target="../media/image11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3" Type="http://schemas.openxmlformats.org/officeDocument/2006/relationships/image" Target="../media/image114.png"/><Relationship Id="rId7" Type="http://schemas.openxmlformats.org/officeDocument/2006/relationships/image" Target="../media/image131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0.png"/><Relationship Id="rId11" Type="http://schemas.openxmlformats.org/officeDocument/2006/relationships/image" Target="../media/image135.png"/><Relationship Id="rId5" Type="http://schemas.openxmlformats.org/officeDocument/2006/relationships/image" Target="../media/image129.png"/><Relationship Id="rId10" Type="http://schemas.openxmlformats.org/officeDocument/2006/relationships/image" Target="../media/image134.png"/><Relationship Id="rId4" Type="http://schemas.openxmlformats.org/officeDocument/2006/relationships/image" Target="../media/image21.png"/><Relationship Id="rId9" Type="http://schemas.openxmlformats.org/officeDocument/2006/relationships/image" Target="../media/image13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13" Type="http://schemas.openxmlformats.org/officeDocument/2006/relationships/image" Target="../media/image143.png"/><Relationship Id="rId3" Type="http://schemas.openxmlformats.org/officeDocument/2006/relationships/image" Target="../media/image114.png"/><Relationship Id="rId7" Type="http://schemas.openxmlformats.org/officeDocument/2006/relationships/image" Target="../media/image137.png"/><Relationship Id="rId12" Type="http://schemas.openxmlformats.org/officeDocument/2006/relationships/image" Target="../media/image142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0.png"/><Relationship Id="rId11" Type="http://schemas.openxmlformats.org/officeDocument/2006/relationships/image" Target="../media/image141.png"/><Relationship Id="rId5" Type="http://schemas.openxmlformats.org/officeDocument/2006/relationships/image" Target="../media/image136.png"/><Relationship Id="rId15" Type="http://schemas.openxmlformats.org/officeDocument/2006/relationships/image" Target="../media/image145.png"/><Relationship Id="rId10" Type="http://schemas.openxmlformats.org/officeDocument/2006/relationships/image" Target="../media/image140.png"/><Relationship Id="rId4" Type="http://schemas.openxmlformats.org/officeDocument/2006/relationships/image" Target="../media/image21.png"/><Relationship Id="rId9" Type="http://schemas.openxmlformats.org/officeDocument/2006/relationships/image" Target="../media/image139.png"/><Relationship Id="rId14" Type="http://schemas.openxmlformats.org/officeDocument/2006/relationships/image" Target="../media/image14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13" Type="http://schemas.openxmlformats.org/officeDocument/2006/relationships/image" Target="../media/image149.png"/><Relationship Id="rId3" Type="http://schemas.openxmlformats.org/officeDocument/2006/relationships/image" Target="../media/image114.png"/><Relationship Id="rId7" Type="http://schemas.openxmlformats.org/officeDocument/2006/relationships/image" Target="../media/image137.png"/><Relationship Id="rId12" Type="http://schemas.openxmlformats.org/officeDocument/2006/relationships/image" Target="../media/image148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0.png"/><Relationship Id="rId11" Type="http://schemas.openxmlformats.org/officeDocument/2006/relationships/image" Target="../media/image147.png"/><Relationship Id="rId5" Type="http://schemas.openxmlformats.org/officeDocument/2006/relationships/image" Target="../media/image136.png"/><Relationship Id="rId15" Type="http://schemas.openxmlformats.org/officeDocument/2006/relationships/image" Target="../media/image151.png"/><Relationship Id="rId10" Type="http://schemas.openxmlformats.org/officeDocument/2006/relationships/image" Target="../media/image146.png"/><Relationship Id="rId4" Type="http://schemas.openxmlformats.org/officeDocument/2006/relationships/image" Target="../media/image21.png"/><Relationship Id="rId9" Type="http://schemas.openxmlformats.org/officeDocument/2006/relationships/image" Target="../media/image139.png"/><Relationship Id="rId14" Type="http://schemas.openxmlformats.org/officeDocument/2006/relationships/image" Target="../media/image15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slide" Target="slide27.xml"/><Relationship Id="rId3" Type="http://schemas.openxmlformats.org/officeDocument/2006/relationships/image" Target="../media/image21.png"/><Relationship Id="rId7" Type="http://schemas.openxmlformats.org/officeDocument/2006/relationships/slide" Target="slide26.xml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1.xml"/><Relationship Id="rId6" Type="http://schemas.openxmlformats.org/officeDocument/2006/relationships/slide" Target="slide25.xml"/><Relationship Id="rId5" Type="http://schemas.openxmlformats.org/officeDocument/2006/relationships/image" Target="../media/image154.png"/><Relationship Id="rId4" Type="http://schemas.openxmlformats.org/officeDocument/2006/relationships/image" Target="../media/image153.png"/><Relationship Id="rId9" Type="http://schemas.openxmlformats.org/officeDocument/2006/relationships/slide" Target="slide28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png"/><Relationship Id="rId3" Type="http://schemas.openxmlformats.org/officeDocument/2006/relationships/image" Target="../media/image156.png"/><Relationship Id="rId7" Type="http://schemas.openxmlformats.org/officeDocument/2006/relationships/image" Target="../media/image158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0.png"/><Relationship Id="rId5" Type="http://schemas.openxmlformats.org/officeDocument/2006/relationships/image" Target="../media/image157.png"/><Relationship Id="rId4" Type="http://schemas.openxmlformats.org/officeDocument/2006/relationships/image" Target="../media/image21.png"/><Relationship Id="rId9" Type="http://schemas.openxmlformats.org/officeDocument/2006/relationships/slide" Target="slide24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3" Type="http://schemas.openxmlformats.org/officeDocument/2006/relationships/image" Target="../media/image156.png"/><Relationship Id="rId7" Type="http://schemas.openxmlformats.org/officeDocument/2006/relationships/image" Target="../media/image161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0.png"/><Relationship Id="rId5" Type="http://schemas.openxmlformats.org/officeDocument/2006/relationships/image" Target="../media/image160.png"/><Relationship Id="rId4" Type="http://schemas.openxmlformats.org/officeDocument/2006/relationships/image" Target="../media/image21.png"/><Relationship Id="rId9" Type="http://schemas.openxmlformats.org/officeDocument/2006/relationships/slide" Target="slide24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7.png"/><Relationship Id="rId13" Type="http://schemas.openxmlformats.org/officeDocument/2006/relationships/image" Target="../media/image172.png"/><Relationship Id="rId3" Type="http://schemas.openxmlformats.org/officeDocument/2006/relationships/image" Target="../media/image163.png"/><Relationship Id="rId7" Type="http://schemas.openxmlformats.org/officeDocument/2006/relationships/image" Target="../media/image100.png"/><Relationship Id="rId12" Type="http://schemas.openxmlformats.org/officeDocument/2006/relationships/image" Target="../media/image171.png"/><Relationship Id="rId2" Type="http://schemas.openxmlformats.org/officeDocument/2006/relationships/slide" Target="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6.png"/><Relationship Id="rId11" Type="http://schemas.openxmlformats.org/officeDocument/2006/relationships/image" Target="../media/image170.png"/><Relationship Id="rId5" Type="http://schemas.openxmlformats.org/officeDocument/2006/relationships/image" Target="../media/image165.png"/><Relationship Id="rId15" Type="http://schemas.openxmlformats.org/officeDocument/2006/relationships/image" Target="../media/image174.png"/><Relationship Id="rId10" Type="http://schemas.openxmlformats.org/officeDocument/2006/relationships/image" Target="../media/image169.png"/><Relationship Id="rId4" Type="http://schemas.openxmlformats.org/officeDocument/2006/relationships/image" Target="../media/image164.png"/><Relationship Id="rId9" Type="http://schemas.openxmlformats.org/officeDocument/2006/relationships/image" Target="../media/image168.png"/><Relationship Id="rId14" Type="http://schemas.openxmlformats.org/officeDocument/2006/relationships/image" Target="../media/image173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slide" Target="slide24.xml"/><Relationship Id="rId3" Type="http://schemas.openxmlformats.org/officeDocument/2006/relationships/image" Target="../media/image156.png"/><Relationship Id="rId7" Type="http://schemas.openxmlformats.org/officeDocument/2006/relationships/image" Target="../media/image176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0.png"/><Relationship Id="rId5" Type="http://schemas.openxmlformats.org/officeDocument/2006/relationships/image" Target="../media/image175.png"/><Relationship Id="rId4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4.png"/><Relationship Id="rId7" Type="http://schemas.openxmlformats.org/officeDocument/2006/relationships/image" Target="../media/image21.png"/><Relationship Id="rId12" Type="http://schemas.openxmlformats.org/officeDocument/2006/relationships/image" Target="../media/image3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11" Type="http://schemas.openxmlformats.org/officeDocument/2006/relationships/image" Target="../media/image31.png"/><Relationship Id="rId5" Type="http://schemas.openxmlformats.org/officeDocument/2006/relationships/image" Target="../media/image26.png"/><Relationship Id="rId10" Type="http://schemas.openxmlformats.org/officeDocument/2006/relationships/image" Target="../media/image30.png"/><Relationship Id="rId4" Type="http://schemas.openxmlformats.org/officeDocument/2006/relationships/image" Target="../media/image25.png"/><Relationship Id="rId9" Type="http://schemas.openxmlformats.org/officeDocument/2006/relationships/image" Target="../media/image2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4.png"/><Relationship Id="rId7" Type="http://schemas.openxmlformats.org/officeDocument/2006/relationships/image" Target="../media/image2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11" Type="http://schemas.openxmlformats.org/officeDocument/2006/relationships/image" Target="../media/image36.png"/><Relationship Id="rId5" Type="http://schemas.openxmlformats.org/officeDocument/2006/relationships/image" Target="../media/image26.png"/><Relationship Id="rId10" Type="http://schemas.openxmlformats.org/officeDocument/2006/relationships/image" Target="../media/image35.png"/><Relationship Id="rId4" Type="http://schemas.openxmlformats.org/officeDocument/2006/relationships/image" Target="../media/image25.png"/><Relationship Id="rId9" Type="http://schemas.openxmlformats.org/officeDocument/2006/relationships/image" Target="../media/image3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6.png"/><Relationship Id="rId7" Type="http://schemas.openxmlformats.org/officeDocument/2006/relationships/image" Target="../media/image3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21.png"/><Relationship Id="rId4" Type="http://schemas.openxmlformats.org/officeDocument/2006/relationships/image" Target="../media/image27.png"/><Relationship Id="rId9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26.png"/><Relationship Id="rId7" Type="http://schemas.openxmlformats.org/officeDocument/2006/relationships/image" Target="../media/image2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21.png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26.png"/><Relationship Id="rId7" Type="http://schemas.openxmlformats.org/officeDocument/2006/relationships/image" Target="../media/image2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21.png"/><Relationship Id="rId10" Type="http://schemas.openxmlformats.org/officeDocument/2006/relationships/image" Target="../media/image44.png"/><Relationship Id="rId4" Type="http://schemas.openxmlformats.org/officeDocument/2006/relationships/image" Target="../media/image27.png"/><Relationship Id="rId9" Type="http://schemas.openxmlformats.org/officeDocument/2006/relationships/image" Target="../media/image4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26.png"/><Relationship Id="rId7" Type="http://schemas.openxmlformats.org/officeDocument/2006/relationships/image" Target="../media/image2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21.png"/><Relationship Id="rId10" Type="http://schemas.openxmlformats.org/officeDocument/2006/relationships/image" Target="../media/image46.png"/><Relationship Id="rId4" Type="http://schemas.openxmlformats.org/officeDocument/2006/relationships/image" Target="../media/image27.png"/><Relationship Id="rId9" Type="http://schemas.openxmlformats.org/officeDocument/2006/relationships/image" Target="../media/image4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768521" y="-1690851"/>
            <a:ext cx="17453475" cy="15499800"/>
            <a:chOff x="-768521" y="-1690851"/>
            <a:chExt cx="17453475" cy="1549980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68521" y="-1690851"/>
              <a:ext cx="17453475" cy="1549980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297832" y="743854"/>
            <a:ext cx="5172028" cy="80079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7103060" y="7721238"/>
            <a:ext cx="222097" cy="222097"/>
            <a:chOff x="17103060" y="7721238"/>
            <a:chExt cx="222097" cy="22209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5400000">
              <a:off x="17103060" y="7721238"/>
              <a:ext cx="222097" cy="22209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103060" y="7384857"/>
            <a:ext cx="222097" cy="222097"/>
            <a:chOff x="17103060" y="7384857"/>
            <a:chExt cx="222097" cy="22209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17103060" y="7384857"/>
              <a:ext cx="222097" cy="22209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103060" y="7048475"/>
            <a:ext cx="222097" cy="222097"/>
            <a:chOff x="17103060" y="7048475"/>
            <a:chExt cx="222097" cy="22209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5400000">
              <a:off x="17103060" y="7048475"/>
              <a:ext cx="222097" cy="222097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107911" y="3771435"/>
            <a:ext cx="10114355" cy="266785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764994" y="792386"/>
            <a:ext cx="3196740" cy="2994941"/>
            <a:chOff x="764994" y="792386"/>
            <a:chExt cx="3196740" cy="299494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64994" y="792386"/>
              <a:ext cx="3196740" cy="2994941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92548" y="1238260"/>
            <a:ext cx="16414881" cy="7809193"/>
            <a:chOff x="792548" y="1238260"/>
            <a:chExt cx="16414881" cy="78091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92548" y="1238260"/>
              <a:ext cx="16414881" cy="780919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74354" y="573419"/>
            <a:ext cx="2621891" cy="57141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32545" y="519452"/>
            <a:ext cx="643366" cy="652185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642267" y="541473"/>
            <a:ext cx="1814713" cy="509599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70315" y="1547334"/>
            <a:ext cx="2545577" cy="66664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89687" y="2200455"/>
            <a:ext cx="4085714" cy="95238"/>
            <a:chOff x="989687" y="2200455"/>
            <a:chExt cx="4085714" cy="9523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0800000">
              <a:off x="989687" y="2200455"/>
              <a:ext cx="4085714" cy="9523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871812" y="2834939"/>
            <a:ext cx="8256353" cy="5444407"/>
            <a:chOff x="4871812" y="2834939"/>
            <a:chExt cx="8256353" cy="544440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871812" y="2834939"/>
              <a:ext cx="8256353" cy="5444407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121022" y="7146966"/>
            <a:ext cx="262363" cy="262363"/>
            <a:chOff x="17121022" y="7146966"/>
            <a:chExt cx="262363" cy="26236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400000">
              <a:off x="17121022" y="7146966"/>
              <a:ext cx="262363" cy="26236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121022" y="6749600"/>
            <a:ext cx="262363" cy="262363"/>
            <a:chOff x="17121022" y="6749600"/>
            <a:chExt cx="262363" cy="26236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17121022" y="6749600"/>
              <a:ext cx="262363" cy="26236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121022" y="6352233"/>
            <a:ext cx="262363" cy="262363"/>
            <a:chOff x="17121022" y="6352233"/>
            <a:chExt cx="262363" cy="26236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5400000">
              <a:off x="17121022" y="6352233"/>
              <a:ext cx="262363" cy="262363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85632" y="3867270"/>
            <a:ext cx="12717737" cy="187235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642267" y="541473"/>
            <a:ext cx="1814713" cy="50959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3121994" y="6749600"/>
            <a:ext cx="2571048" cy="3536115"/>
            <a:chOff x="13121994" y="6749600"/>
            <a:chExt cx="2571048" cy="353611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121994" y="6749600"/>
              <a:ext cx="2571048" cy="3536115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642267" y="541473"/>
            <a:ext cx="1814713" cy="50959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74354" y="573419"/>
            <a:ext cx="2279224" cy="571414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32544" y="519452"/>
            <a:ext cx="643365" cy="65218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415627" y="3469055"/>
            <a:ext cx="3573165" cy="3347605"/>
            <a:chOff x="11415627" y="3469055"/>
            <a:chExt cx="3573165" cy="334760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415627" y="3469055"/>
              <a:ext cx="3573165" cy="334760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087428" y="3508481"/>
            <a:ext cx="4207006" cy="3268753"/>
            <a:chOff x="3087428" y="3508481"/>
            <a:chExt cx="4207006" cy="326875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087428" y="3508481"/>
              <a:ext cx="4207006" cy="326875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913907" y="4858911"/>
            <a:ext cx="2457901" cy="567893"/>
            <a:chOff x="7913907" y="4858911"/>
            <a:chExt cx="2457901" cy="56789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913907" y="4858911"/>
              <a:ext cx="2457901" cy="567893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13497" y="1447982"/>
            <a:ext cx="7531964" cy="109410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642267" y="541473"/>
            <a:ext cx="1814713" cy="509599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74354" y="573419"/>
            <a:ext cx="2279224" cy="571414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32544" y="519452"/>
            <a:ext cx="643365" cy="65218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855819" y="3202359"/>
            <a:ext cx="9773687" cy="6213479"/>
            <a:chOff x="6855819" y="3202359"/>
            <a:chExt cx="9773687" cy="621347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855819" y="3202359"/>
              <a:ext cx="9773687" cy="621347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21971" y="3930194"/>
            <a:ext cx="4823856" cy="4096534"/>
            <a:chOff x="1721971" y="3930194"/>
            <a:chExt cx="4823856" cy="409653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21971" y="3930194"/>
              <a:ext cx="4823856" cy="4096534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13497" y="1447972"/>
            <a:ext cx="7531964" cy="109412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642267" y="541473"/>
            <a:ext cx="1814713" cy="509599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74354" y="573419"/>
            <a:ext cx="2279224" cy="571414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32544" y="519452"/>
            <a:ext cx="643365" cy="65218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855819" y="3202359"/>
            <a:ext cx="9773687" cy="6213479"/>
            <a:chOff x="6855819" y="3202359"/>
            <a:chExt cx="9773687" cy="621347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855819" y="3202359"/>
              <a:ext cx="9773687" cy="621347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21971" y="3930194"/>
            <a:ext cx="4823856" cy="4096534"/>
            <a:chOff x="1721971" y="3930194"/>
            <a:chExt cx="4823856" cy="409653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21971" y="3930194"/>
              <a:ext cx="4823856" cy="409653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852380" y="3124645"/>
            <a:ext cx="9834628" cy="6226658"/>
            <a:chOff x="6852380" y="3124645"/>
            <a:chExt cx="9834628" cy="622665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852380" y="3124645"/>
              <a:ext cx="9834628" cy="6226658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951770" y="0"/>
            <a:ext cx="9333945" cy="10285714"/>
            <a:chOff x="8951770" y="0"/>
            <a:chExt cx="9333945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951770" y="0"/>
              <a:ext cx="9333945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13497" y="2469630"/>
            <a:ext cx="5073869" cy="102409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55401" y="3301401"/>
            <a:ext cx="4295797" cy="79997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417039" y="2466166"/>
            <a:ext cx="6928170" cy="6104737"/>
            <a:chOff x="10422186" y="2531441"/>
            <a:chExt cx="6928170" cy="6104737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0422186" y="6884284"/>
              <a:ext cx="6928170" cy="1751894"/>
              <a:chOff x="10422186" y="6884284"/>
              <a:chExt cx="6928170" cy="1751894"/>
            </a:xfrm>
          </p:grpSpPr>
          <p:grpSp>
            <p:nvGrpSpPr>
              <p:cNvPr id="1004" name="그룹 1004"/>
              <p:cNvGrpSpPr/>
              <p:nvPr/>
            </p:nvGrpSpPr>
            <p:grpSpPr>
              <a:xfrm>
                <a:off x="12598190" y="7140867"/>
                <a:ext cx="4752165" cy="925229"/>
                <a:chOff x="12598190" y="7140867"/>
                <a:chExt cx="4752165" cy="925229"/>
              </a:xfrm>
            </p:grpSpPr>
            <p:pic>
              <p:nvPicPr>
                <p:cNvPr id="10" name="Object 9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12550573" y="7093249"/>
                  <a:ext cx="1402748" cy="626967"/>
                </a:xfrm>
                <a:prstGeom prst="rect">
                  <a:avLst/>
                </a:prstGeom>
              </p:spPr>
            </p:pic>
            <p:pic>
              <p:nvPicPr>
                <p:cNvPr id="11" name="Object 10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12563905" y="7710382"/>
                  <a:ext cx="3683854" cy="451416"/>
                </a:xfrm>
                <a:prstGeom prst="rect">
                  <a:avLst/>
                </a:prstGeom>
              </p:spPr>
            </p:pic>
          </p:grpSp>
          <p:grpSp>
            <p:nvGrpSpPr>
              <p:cNvPr id="1005" name="그룹 1005"/>
              <p:cNvGrpSpPr/>
              <p:nvPr/>
            </p:nvGrpSpPr>
            <p:grpSpPr>
              <a:xfrm>
                <a:off x="10422186" y="6884284"/>
                <a:ext cx="1751894" cy="1751894"/>
                <a:chOff x="10422186" y="6884284"/>
                <a:chExt cx="1751894" cy="1751894"/>
              </a:xfrm>
            </p:grpSpPr>
            <p:pic>
              <p:nvPicPr>
                <p:cNvPr id="14" name="Object 13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10422186" y="6884284"/>
                  <a:ext cx="1751894" cy="1751894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6" name="그룹 1006"/>
            <p:cNvGrpSpPr/>
            <p:nvPr/>
          </p:nvGrpSpPr>
          <p:grpSpPr>
            <a:xfrm>
              <a:off x="10422186" y="4707863"/>
              <a:ext cx="6928170" cy="1819072"/>
              <a:chOff x="10422186" y="4707863"/>
              <a:chExt cx="6928170" cy="1819072"/>
            </a:xfrm>
          </p:grpSpPr>
          <p:grpSp>
            <p:nvGrpSpPr>
              <p:cNvPr id="1007" name="그룹 1007"/>
              <p:cNvGrpSpPr/>
              <p:nvPr/>
            </p:nvGrpSpPr>
            <p:grpSpPr>
              <a:xfrm>
                <a:off x="12598190" y="4968736"/>
                <a:ext cx="4752165" cy="1558198"/>
                <a:chOff x="12598190" y="4968736"/>
                <a:chExt cx="4752165" cy="1558198"/>
              </a:xfrm>
            </p:grpSpPr>
            <p:pic>
              <p:nvPicPr>
                <p:cNvPr id="19" name="Object 18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12550572" y="4921118"/>
                  <a:ext cx="1442929" cy="626967"/>
                </a:xfrm>
                <a:prstGeom prst="rect">
                  <a:avLst/>
                </a:prstGeom>
              </p:spPr>
            </p:pic>
            <p:pic>
              <p:nvPicPr>
                <p:cNvPr id="20" name="Object 19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12563906" y="5529687"/>
                  <a:ext cx="2867435" cy="1094263"/>
                </a:xfrm>
                <a:prstGeom prst="rect">
                  <a:avLst/>
                </a:prstGeom>
              </p:spPr>
            </p:pic>
          </p:grpSp>
          <p:grpSp>
            <p:nvGrpSpPr>
              <p:cNvPr id="1008" name="그룹 1008"/>
              <p:cNvGrpSpPr/>
              <p:nvPr/>
            </p:nvGrpSpPr>
            <p:grpSpPr>
              <a:xfrm>
                <a:off x="10422186" y="4707863"/>
                <a:ext cx="1751894" cy="1751894"/>
                <a:chOff x="10422186" y="4707863"/>
                <a:chExt cx="1751894" cy="1751894"/>
              </a:xfrm>
            </p:grpSpPr>
            <p:pic>
              <p:nvPicPr>
                <p:cNvPr id="23" name="Object 22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>
                  <a:off x="10422186" y="4707863"/>
                  <a:ext cx="1751894" cy="1751894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9" name="그룹 1009"/>
            <p:cNvGrpSpPr/>
            <p:nvPr/>
          </p:nvGrpSpPr>
          <p:grpSpPr>
            <a:xfrm>
              <a:off x="10422186" y="2531441"/>
              <a:ext cx="6928170" cy="1824864"/>
              <a:chOff x="10422186" y="2531441"/>
              <a:chExt cx="6928170" cy="1824864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12598190" y="2795490"/>
                <a:ext cx="4752165" cy="1560815"/>
                <a:chOff x="12598190" y="2795490"/>
                <a:chExt cx="4752165" cy="1560815"/>
              </a:xfrm>
            </p:grpSpPr>
            <p:pic>
              <p:nvPicPr>
                <p:cNvPr id="28" name="Object 27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>
                  <a:off x="12554382" y="3346305"/>
                  <a:ext cx="3175588" cy="1119978"/>
                </a:xfrm>
                <a:prstGeom prst="rect">
                  <a:avLst/>
                </a:prstGeom>
              </p:spPr>
            </p:pic>
            <p:pic>
              <p:nvPicPr>
                <p:cNvPr id="29" name="Object 28"/>
                <p:cNvPicPr>
                  <a:picLocks noChangeAspect="1"/>
                </p:cNvPicPr>
                <p:nvPr/>
              </p:nvPicPr>
              <p:blipFill>
                <a:blip r:embed="rId12" cstate="print"/>
                <a:stretch>
                  <a:fillRect/>
                </a:stretch>
              </p:blipFill>
              <p:spPr>
                <a:xfrm>
                  <a:off x="12550573" y="2732006"/>
                  <a:ext cx="2822348" cy="666643"/>
                </a:xfrm>
                <a:prstGeom prst="rect">
                  <a:avLst/>
                </a:prstGeom>
              </p:spPr>
            </p:pic>
          </p:grpSp>
          <p:grpSp>
            <p:nvGrpSpPr>
              <p:cNvPr id="1011" name="그룹 1011"/>
              <p:cNvGrpSpPr/>
              <p:nvPr/>
            </p:nvGrpSpPr>
            <p:grpSpPr>
              <a:xfrm>
                <a:off x="10422186" y="2531441"/>
                <a:ext cx="1751894" cy="1751894"/>
                <a:chOff x="10422186" y="2531441"/>
                <a:chExt cx="1751894" cy="1751894"/>
              </a:xfrm>
            </p:grpSpPr>
            <p:pic>
              <p:nvPicPr>
                <p:cNvPr id="32" name="Object 31"/>
                <p:cNvPicPr>
                  <a:picLocks noChangeAspect="1"/>
                </p:cNvPicPr>
                <p:nvPr/>
              </p:nvPicPr>
              <p:blipFill>
                <a:blip r:embed="rId13" cstate="print"/>
                <a:stretch>
                  <a:fillRect/>
                </a:stretch>
              </p:blipFill>
              <p:spPr>
                <a:xfrm>
                  <a:off x="10422186" y="2531441"/>
                  <a:ext cx="1751894" cy="1751894"/>
                </a:xfrm>
                <a:prstGeom prst="rect">
                  <a:avLst/>
                </a:prstGeom>
              </p:spPr>
            </p:pic>
          </p:grpSp>
        </p:grpSp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5642267" y="541473"/>
            <a:ext cx="1814713" cy="509599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674354" y="573419"/>
            <a:ext cx="2279224" cy="571414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932544" y="519452"/>
            <a:ext cx="643365" cy="660575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112966" y="4870330"/>
            <a:ext cx="3409131" cy="4545508"/>
            <a:chOff x="1112966" y="4870330"/>
            <a:chExt cx="3409131" cy="4545508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112966" y="4870330"/>
              <a:ext cx="3409131" cy="4545508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4769368" y="6130906"/>
            <a:ext cx="3665504" cy="3284932"/>
            <a:chOff x="4769368" y="6130906"/>
            <a:chExt cx="3665504" cy="3284932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769368" y="6130906"/>
              <a:ext cx="3665504" cy="3284932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6537554" y="3447743"/>
            <a:ext cx="1897318" cy="2529757"/>
            <a:chOff x="6537554" y="3447743"/>
            <a:chExt cx="1897318" cy="2529757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537554" y="3447743"/>
              <a:ext cx="1897318" cy="2529757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0498261" y="2542271"/>
            <a:ext cx="1604205" cy="1604205"/>
            <a:chOff x="10503408" y="2607546"/>
            <a:chExt cx="1604205" cy="1604205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0503408" y="2607546"/>
              <a:ext cx="1604205" cy="1604205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0498261" y="6878591"/>
            <a:ext cx="1611393" cy="1611393"/>
            <a:chOff x="10503408" y="6943866"/>
            <a:chExt cx="1611393" cy="1611393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0503408" y="6943866"/>
              <a:ext cx="1611393" cy="1611393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0797170" y="4953626"/>
            <a:ext cx="1006386" cy="1129818"/>
            <a:chOff x="10802317" y="5018901"/>
            <a:chExt cx="1006386" cy="1129818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0802317" y="5018901"/>
              <a:ext cx="1006386" cy="1129818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13497" y="2469630"/>
            <a:ext cx="4515307" cy="102409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55401" y="3301401"/>
            <a:ext cx="6543244" cy="79997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951770" y="0"/>
            <a:ext cx="9333945" cy="10285714"/>
            <a:chOff x="8951770" y="0"/>
            <a:chExt cx="9333945" cy="10285714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51770" y="0"/>
              <a:ext cx="9333945" cy="10285714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642267" y="541473"/>
            <a:ext cx="1814713" cy="509599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74354" y="573419"/>
            <a:ext cx="2279224" cy="57141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32544" y="519452"/>
            <a:ext cx="643365" cy="65218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23764" y="4340930"/>
            <a:ext cx="2596415" cy="2648769"/>
            <a:chOff x="423764" y="4340930"/>
            <a:chExt cx="2596415" cy="264876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23764" y="4340930"/>
              <a:ext cx="2596415" cy="264876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346101" y="5383215"/>
            <a:ext cx="4697684" cy="4652917"/>
            <a:chOff x="3346101" y="5383215"/>
            <a:chExt cx="4697684" cy="465291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346101" y="5383215"/>
              <a:ext cx="4697684" cy="465291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511278" y="2330846"/>
            <a:ext cx="6928196" cy="6104737"/>
            <a:chOff x="10256446" y="2457173"/>
            <a:chExt cx="6928196" cy="6104737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0256446" y="6810016"/>
              <a:ext cx="6928196" cy="1751894"/>
              <a:chOff x="10256446" y="6810016"/>
              <a:chExt cx="6928196" cy="1751894"/>
            </a:xfrm>
          </p:grpSpPr>
          <p:grpSp>
            <p:nvGrpSpPr>
              <p:cNvPr id="1007" name="그룹 1007"/>
              <p:cNvGrpSpPr/>
              <p:nvPr/>
            </p:nvGrpSpPr>
            <p:grpSpPr>
              <a:xfrm>
                <a:off x="12432476" y="7066596"/>
                <a:ext cx="4752165" cy="911341"/>
                <a:chOff x="12432476" y="7066596"/>
                <a:chExt cx="4752165" cy="911341"/>
              </a:xfrm>
            </p:grpSpPr>
            <p:pic>
              <p:nvPicPr>
                <p:cNvPr id="23" name="Object 22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>
                  <a:off x="12384858" y="7018978"/>
                  <a:ext cx="1920586" cy="626967"/>
                </a:xfrm>
                <a:prstGeom prst="rect">
                  <a:avLst/>
                </a:prstGeom>
              </p:spPr>
            </p:pic>
            <p:pic>
              <p:nvPicPr>
                <p:cNvPr id="24" name="Object 23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>
                  <a:off x="12398191" y="7617944"/>
                  <a:ext cx="3219540" cy="479988"/>
                </a:xfrm>
                <a:prstGeom prst="rect">
                  <a:avLst/>
                </a:prstGeom>
              </p:spPr>
            </p:pic>
          </p:grpSp>
          <p:grpSp>
            <p:nvGrpSpPr>
              <p:cNvPr id="1008" name="그룹 1008"/>
              <p:cNvGrpSpPr/>
              <p:nvPr/>
            </p:nvGrpSpPr>
            <p:grpSpPr>
              <a:xfrm>
                <a:off x="10256446" y="6810016"/>
                <a:ext cx="1751894" cy="1751894"/>
                <a:chOff x="10256446" y="6810016"/>
                <a:chExt cx="1751894" cy="1751894"/>
              </a:xfrm>
            </p:grpSpPr>
            <p:pic>
              <p:nvPicPr>
                <p:cNvPr id="27" name="Object 26"/>
                <p:cNvPicPr>
                  <a:picLocks noChangeAspect="1"/>
                </p:cNvPicPr>
                <p:nvPr/>
              </p:nvPicPr>
              <p:blipFill>
                <a:blip r:embed="rId12" cstate="print"/>
                <a:stretch>
                  <a:fillRect/>
                </a:stretch>
              </p:blipFill>
              <p:spPr>
                <a:xfrm>
                  <a:off x="10256446" y="6810016"/>
                  <a:ext cx="1751894" cy="1751894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9" name="그룹 1009"/>
            <p:cNvGrpSpPr/>
            <p:nvPr/>
          </p:nvGrpSpPr>
          <p:grpSpPr>
            <a:xfrm>
              <a:off x="10256446" y="4633595"/>
              <a:ext cx="6928196" cy="1820869"/>
              <a:chOff x="10256446" y="4633595"/>
              <a:chExt cx="6928196" cy="1820869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12432476" y="4894471"/>
                <a:ext cx="4752165" cy="1559993"/>
                <a:chOff x="12432476" y="4894471"/>
                <a:chExt cx="4752165" cy="1559993"/>
              </a:xfrm>
            </p:grpSpPr>
            <p:pic>
              <p:nvPicPr>
                <p:cNvPr id="32" name="Object 31"/>
                <p:cNvPicPr>
                  <a:picLocks noChangeAspect="1"/>
                </p:cNvPicPr>
                <p:nvPr/>
              </p:nvPicPr>
              <p:blipFill>
                <a:blip r:embed="rId13" cstate="print"/>
                <a:stretch>
                  <a:fillRect/>
                </a:stretch>
              </p:blipFill>
              <p:spPr>
                <a:xfrm>
                  <a:off x="12384858" y="4846853"/>
                  <a:ext cx="743044" cy="626968"/>
                </a:xfrm>
                <a:prstGeom prst="rect">
                  <a:avLst/>
                </a:prstGeom>
              </p:spPr>
            </p:pic>
            <p:pic>
              <p:nvPicPr>
                <p:cNvPr id="33" name="Object 32"/>
                <p:cNvPicPr>
                  <a:picLocks noChangeAspect="1"/>
                </p:cNvPicPr>
                <p:nvPr/>
              </p:nvPicPr>
              <p:blipFill>
                <a:blip r:embed="rId14" cstate="print"/>
                <a:stretch>
                  <a:fillRect/>
                </a:stretch>
              </p:blipFill>
              <p:spPr>
                <a:xfrm>
                  <a:off x="12398191" y="5451629"/>
                  <a:ext cx="3480111" cy="799978"/>
                </a:xfrm>
                <a:prstGeom prst="rect">
                  <a:avLst/>
                </a:prstGeom>
              </p:spPr>
            </p:pic>
          </p:grpSp>
          <p:grpSp>
            <p:nvGrpSpPr>
              <p:cNvPr id="1011" name="그룹 1011"/>
              <p:cNvGrpSpPr/>
              <p:nvPr/>
            </p:nvGrpSpPr>
            <p:grpSpPr>
              <a:xfrm>
                <a:off x="10256446" y="4633595"/>
                <a:ext cx="1751894" cy="1751894"/>
                <a:chOff x="10256446" y="4633595"/>
                <a:chExt cx="1751894" cy="1751894"/>
              </a:xfrm>
            </p:grpSpPr>
            <p:pic>
              <p:nvPicPr>
                <p:cNvPr id="36" name="Object 35"/>
                <p:cNvPicPr>
                  <a:picLocks noChangeAspect="1"/>
                </p:cNvPicPr>
                <p:nvPr/>
              </p:nvPicPr>
              <p:blipFill>
                <a:blip r:embed="rId15" cstate="print"/>
                <a:stretch>
                  <a:fillRect/>
                </a:stretch>
              </p:blipFill>
              <p:spPr>
                <a:xfrm>
                  <a:off x="10256446" y="4633595"/>
                  <a:ext cx="1751894" cy="1751894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2" name="그룹 1012"/>
            <p:cNvGrpSpPr/>
            <p:nvPr/>
          </p:nvGrpSpPr>
          <p:grpSpPr>
            <a:xfrm>
              <a:off x="10256446" y="2457173"/>
              <a:ext cx="6928196" cy="1751894"/>
              <a:chOff x="10256446" y="2457173"/>
              <a:chExt cx="6928196" cy="1751894"/>
            </a:xfrm>
          </p:grpSpPr>
          <p:grpSp>
            <p:nvGrpSpPr>
              <p:cNvPr id="1013" name="그룹 1013"/>
              <p:cNvGrpSpPr/>
              <p:nvPr/>
            </p:nvGrpSpPr>
            <p:grpSpPr>
              <a:xfrm>
                <a:off x="12432476" y="2721224"/>
                <a:ext cx="4752165" cy="1239373"/>
                <a:chOff x="12432476" y="2721224"/>
                <a:chExt cx="4752165" cy="1239373"/>
              </a:xfrm>
            </p:grpSpPr>
            <p:pic>
              <p:nvPicPr>
                <p:cNvPr id="41" name="Object 40"/>
                <p:cNvPicPr>
                  <a:picLocks noChangeAspect="1"/>
                </p:cNvPicPr>
                <p:nvPr/>
              </p:nvPicPr>
              <p:blipFill>
                <a:blip r:embed="rId16" cstate="print"/>
                <a:stretch>
                  <a:fillRect/>
                </a:stretch>
              </p:blipFill>
              <p:spPr>
                <a:xfrm>
                  <a:off x="12398191" y="3283467"/>
                  <a:ext cx="2025140" cy="779988"/>
                </a:xfrm>
                <a:prstGeom prst="rect">
                  <a:avLst/>
                </a:prstGeom>
              </p:spPr>
            </p:pic>
            <p:pic>
              <p:nvPicPr>
                <p:cNvPr id="42" name="Object 41"/>
                <p:cNvPicPr>
                  <a:picLocks noChangeAspect="1"/>
                </p:cNvPicPr>
                <p:nvPr/>
              </p:nvPicPr>
              <p:blipFill>
                <a:blip r:embed="rId17" cstate="print"/>
                <a:stretch>
                  <a:fillRect/>
                </a:stretch>
              </p:blipFill>
              <p:spPr>
                <a:xfrm>
                  <a:off x="12384858" y="2673606"/>
                  <a:ext cx="1998195" cy="636110"/>
                </a:xfrm>
                <a:prstGeom prst="rect">
                  <a:avLst/>
                </a:prstGeom>
              </p:spPr>
            </p:pic>
          </p:grpSp>
          <p:grpSp>
            <p:nvGrpSpPr>
              <p:cNvPr id="1014" name="그룹 1014"/>
              <p:cNvGrpSpPr/>
              <p:nvPr/>
            </p:nvGrpSpPr>
            <p:grpSpPr>
              <a:xfrm>
                <a:off x="10256446" y="2457173"/>
                <a:ext cx="1751894" cy="1751894"/>
                <a:chOff x="10256446" y="2457173"/>
                <a:chExt cx="1751894" cy="1751894"/>
              </a:xfrm>
            </p:grpSpPr>
            <p:pic>
              <p:nvPicPr>
                <p:cNvPr id="45" name="Object 44"/>
                <p:cNvPicPr>
                  <a:picLocks noChangeAspect="1"/>
                </p:cNvPicPr>
                <p:nvPr/>
              </p:nvPicPr>
              <p:blipFill>
                <a:blip r:embed="rId18" cstate="print"/>
                <a:stretch>
                  <a:fillRect/>
                </a:stretch>
              </p:blipFill>
              <p:spPr>
                <a:xfrm>
                  <a:off x="10256446" y="2457173"/>
                  <a:ext cx="1751894" cy="1751894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15" name="그룹 1015"/>
          <p:cNvGrpSpPr/>
          <p:nvPr/>
        </p:nvGrpSpPr>
        <p:grpSpPr>
          <a:xfrm>
            <a:off x="11027610" y="2807194"/>
            <a:ext cx="729013" cy="827187"/>
            <a:chOff x="10772778" y="2933521"/>
            <a:chExt cx="729013" cy="827187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0772778" y="2933521"/>
              <a:ext cx="729013" cy="827187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0879057" y="4844023"/>
            <a:ext cx="1026121" cy="1049632"/>
            <a:chOff x="10624225" y="4970350"/>
            <a:chExt cx="1026121" cy="1049632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0624225" y="4970350"/>
              <a:ext cx="1026121" cy="1049632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0657767" y="6863372"/>
            <a:ext cx="1468701" cy="1468701"/>
            <a:chOff x="10402935" y="6989699"/>
            <a:chExt cx="1468701" cy="1468701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0402935" y="6989699"/>
              <a:ext cx="1468701" cy="1468701"/>
            </a:xfrm>
            <a:prstGeom prst="rect">
              <a:avLst/>
            </a:prstGeom>
          </p:spPr>
        </p:pic>
      </p:grpSp>
      <p:sp>
        <p:nvSpPr>
          <p:cNvPr id="6" name="직사각형 5"/>
          <p:cNvSpPr/>
          <p:nvPr/>
        </p:nvSpPr>
        <p:spPr>
          <a:xfrm>
            <a:off x="1721971" y="3283467"/>
            <a:ext cx="152400" cy="4509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674354" y="3358748"/>
            <a:ext cx="45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9</a:t>
            </a:r>
            <a:endParaRPr lang="ko-KR" altLang="en-US" sz="1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8974026"/>
            <a:ext cx="18285714" cy="1285714"/>
            <a:chOff x="0" y="8974026"/>
            <a:chExt cx="18285714" cy="1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8974026"/>
              <a:ext cx="18285714" cy="1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1285714"/>
            <a:chOff x="0" y="0"/>
            <a:chExt cx="18285714" cy="128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28571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74354" y="573419"/>
            <a:ext cx="2279224" cy="57141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32544" y="519452"/>
            <a:ext cx="643365" cy="65218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642267" y="541473"/>
            <a:ext cx="1814713" cy="50959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475196" y="2078416"/>
            <a:ext cx="6039266" cy="6128883"/>
            <a:chOff x="10475196" y="2078416"/>
            <a:chExt cx="6039266" cy="6128883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0475196" y="2078416"/>
              <a:ext cx="2909641" cy="2944098"/>
              <a:chOff x="10475196" y="2078416"/>
              <a:chExt cx="2909641" cy="2944098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0475196" y="2078416"/>
                <a:ext cx="2909641" cy="2944098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0475196" y="5263200"/>
              <a:ext cx="2909641" cy="2944098"/>
              <a:chOff x="10475196" y="5263200"/>
              <a:chExt cx="2909641" cy="294409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0475196" y="5263200"/>
                <a:ext cx="2909641" cy="2944098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3604821" y="2078416"/>
              <a:ext cx="2909641" cy="2944098"/>
              <a:chOff x="13604821" y="2078416"/>
              <a:chExt cx="2909641" cy="294409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3604821" y="2078416"/>
                <a:ext cx="2909641" cy="294409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3604821" y="5263200"/>
              <a:ext cx="2909641" cy="2944098"/>
              <a:chOff x="13604821" y="5263200"/>
              <a:chExt cx="2909641" cy="2944098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3604821" y="5263200"/>
                <a:ext cx="2909641" cy="2944098"/>
              </a:xfrm>
              <a:prstGeom prst="rect">
                <a:avLst/>
              </a:prstGeom>
            </p:spPr>
          </p:pic>
        </p:grpSp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645783" y="2607545"/>
            <a:ext cx="3646602" cy="1619564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687686" y="4810229"/>
            <a:ext cx="1211407" cy="479988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721971" y="4382130"/>
            <a:ext cx="1428571" cy="47619"/>
            <a:chOff x="1721971" y="4382130"/>
            <a:chExt cx="1428571" cy="47619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10800000">
              <a:off x="1721971" y="4382130"/>
              <a:ext cx="1428571" cy="47619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121022" y="7146966"/>
            <a:ext cx="262363" cy="262363"/>
            <a:chOff x="17121022" y="7146966"/>
            <a:chExt cx="262363" cy="26236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400000">
              <a:off x="17121022" y="7146966"/>
              <a:ext cx="262363" cy="26236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121022" y="6749600"/>
            <a:ext cx="262363" cy="262363"/>
            <a:chOff x="17121022" y="6749600"/>
            <a:chExt cx="262363" cy="26236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17121022" y="6749600"/>
              <a:ext cx="262363" cy="26236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121022" y="6352233"/>
            <a:ext cx="262363" cy="262363"/>
            <a:chOff x="17121022" y="6352233"/>
            <a:chExt cx="262363" cy="26236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5400000">
              <a:off x="17121022" y="6352233"/>
              <a:ext cx="262363" cy="262363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85632" y="3867270"/>
            <a:ext cx="14679909" cy="187235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642267" y="541473"/>
            <a:ext cx="1814713" cy="50959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2483548" y="6614596"/>
            <a:ext cx="2921983" cy="3540720"/>
            <a:chOff x="12483548" y="6614596"/>
            <a:chExt cx="2921983" cy="354072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483548" y="6614596"/>
              <a:ext cx="2921983" cy="354072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575029"/>
            <a:ext cx="18285714" cy="5014257"/>
            <a:chOff x="0" y="1575029"/>
            <a:chExt cx="18285714" cy="50142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575029"/>
              <a:ext cx="18285714" cy="501425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528792" y="7104963"/>
            <a:ext cx="9119242" cy="130552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383479" y="2401193"/>
            <a:ext cx="3361929" cy="3361929"/>
            <a:chOff x="2383479" y="2401193"/>
            <a:chExt cx="3361929" cy="336192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83479" y="2401193"/>
              <a:ext cx="3361929" cy="336192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538182" y="4213449"/>
            <a:ext cx="2733367" cy="98411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991156" y="2402293"/>
            <a:ext cx="3359730" cy="3359730"/>
            <a:chOff x="12991156" y="2402293"/>
            <a:chExt cx="3359730" cy="335973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991156" y="2402293"/>
              <a:ext cx="3359730" cy="3359730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144760" y="4167411"/>
            <a:ext cx="3032395" cy="101584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629001" y="2402293"/>
            <a:ext cx="3359730" cy="3359730"/>
            <a:chOff x="7629001" y="2402293"/>
            <a:chExt cx="3359730" cy="335973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629001" y="2402293"/>
              <a:ext cx="3359730" cy="3359730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782592" y="4182173"/>
            <a:ext cx="2558776" cy="1015843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7046686" y="9367305"/>
            <a:ext cx="410789" cy="50958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7076876" y="9666821"/>
            <a:ext cx="261129" cy="190476"/>
            <a:chOff x="17076876" y="9666821"/>
            <a:chExt cx="261129" cy="190476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10800000">
              <a:off x="17076876" y="9666821"/>
              <a:ext cx="261129" cy="19047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89686" y="576593"/>
            <a:ext cx="9999046" cy="536207"/>
            <a:chOff x="989686" y="576593"/>
            <a:chExt cx="9999046" cy="536207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74354" y="573419"/>
              <a:ext cx="3383862" cy="571414"/>
            </a:xfrm>
            <a:prstGeom prst="rect">
              <a:avLst/>
            </a:prstGeom>
          </p:spPr>
        </p:pic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32544" y="519452"/>
              <a:ext cx="643366" cy="652185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5642267" y="541473"/>
            <a:ext cx="1814713" cy="509599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3196191" y="2705117"/>
            <a:ext cx="1736505" cy="1736505"/>
            <a:chOff x="3196191" y="2705117"/>
            <a:chExt cx="1736505" cy="1736505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196191" y="2705117"/>
              <a:ext cx="1736505" cy="173650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3622980" y="2980283"/>
            <a:ext cx="2093881" cy="1087499"/>
            <a:chOff x="13622980" y="2980283"/>
            <a:chExt cx="2093881" cy="1087499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3622980" y="2980283"/>
              <a:ext cx="2093881" cy="108749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8609045" y="2875427"/>
            <a:ext cx="1423948" cy="1221106"/>
            <a:chOff x="8609045" y="2875427"/>
            <a:chExt cx="1423948" cy="1221106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609045" y="2875427"/>
              <a:ext cx="1423948" cy="1221106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71868" y="14376"/>
            <a:ext cx="8704762" cy="10285714"/>
            <a:chOff x="-171868" y="14376"/>
            <a:chExt cx="8704762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71868" y="14376"/>
              <a:ext cx="8704762" cy="1028571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642267" y="541473"/>
            <a:ext cx="1814713" cy="509599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119205" y="9367305"/>
            <a:ext cx="1742370" cy="509589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1789711" y="3543300"/>
            <a:ext cx="2048034" cy="704024"/>
          </a:xfrm>
          <a:prstGeom prst="rect">
            <a:avLst/>
          </a:prstGeom>
          <a:solidFill>
            <a:srgbClr val="F8F8F8"/>
          </a:solidFill>
          <a:ln>
            <a:solidFill>
              <a:srgbClr val="F8F8F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002"/>
          <p:cNvGrpSpPr/>
          <p:nvPr/>
        </p:nvGrpSpPr>
        <p:grpSpPr>
          <a:xfrm>
            <a:off x="11056377" y="2167971"/>
            <a:ext cx="5213744" cy="3844581"/>
            <a:chOff x="11056377" y="2167971"/>
            <a:chExt cx="5213744" cy="3844581"/>
          </a:xfrm>
        </p:grpSpPr>
        <p:pic>
          <p:nvPicPr>
            <p:cNvPr id="20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789715" y="4837113"/>
              <a:ext cx="2722739" cy="1295205"/>
            </a:xfrm>
            <a:prstGeom prst="rect">
              <a:avLst/>
            </a:prstGeom>
          </p:spPr>
        </p:pic>
        <p:pic>
          <p:nvPicPr>
            <p:cNvPr id="21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014477" y="4308935"/>
              <a:ext cx="2580358" cy="555225"/>
            </a:xfrm>
            <a:prstGeom prst="rect">
              <a:avLst/>
            </a:prstGeom>
          </p:spPr>
        </p:pic>
        <p:pic>
          <p:nvPicPr>
            <p:cNvPr id="22" name="Object 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789715" y="2654249"/>
              <a:ext cx="1176158" cy="1295196"/>
            </a:xfrm>
            <a:prstGeom prst="rect">
              <a:avLst/>
            </a:prstGeom>
          </p:spPr>
        </p:pic>
        <p:pic>
          <p:nvPicPr>
            <p:cNvPr id="23" name="Object 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014473" y="2126067"/>
              <a:ext cx="2823272" cy="555225"/>
            </a:xfrm>
            <a:prstGeom prst="rect">
              <a:avLst/>
            </a:prstGeom>
          </p:spPr>
        </p:pic>
      </p:grpSp>
      <p:grpSp>
        <p:nvGrpSpPr>
          <p:cNvPr id="24" name="그룹 1004"/>
          <p:cNvGrpSpPr/>
          <p:nvPr/>
        </p:nvGrpSpPr>
        <p:grpSpPr>
          <a:xfrm>
            <a:off x="11056377" y="6762263"/>
            <a:ext cx="5213740" cy="1654492"/>
            <a:chOff x="11056377" y="6762263"/>
            <a:chExt cx="5213740" cy="1654492"/>
          </a:xfrm>
        </p:grpSpPr>
        <p:pic>
          <p:nvPicPr>
            <p:cNvPr id="25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789715" y="7261230"/>
              <a:ext cx="1239653" cy="1269805"/>
            </a:xfrm>
            <a:prstGeom prst="rect">
              <a:avLst/>
            </a:prstGeom>
          </p:spPr>
        </p:pic>
        <p:pic>
          <p:nvPicPr>
            <p:cNvPr id="26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014473" y="6720359"/>
              <a:ext cx="3514336" cy="530502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92548" y="1238260"/>
            <a:ext cx="16414881" cy="7809193"/>
            <a:chOff x="792548" y="1238260"/>
            <a:chExt cx="16414881" cy="78091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92548" y="1238260"/>
              <a:ext cx="16414881" cy="7809193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642267" y="541473"/>
            <a:ext cx="1814713" cy="509599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70315" y="1547334"/>
            <a:ext cx="2646453" cy="66664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89687" y="2200455"/>
            <a:ext cx="4085714" cy="95238"/>
            <a:chOff x="989687" y="2200455"/>
            <a:chExt cx="4085714" cy="9523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989687" y="2200455"/>
              <a:ext cx="4085714" cy="9523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130850" y="2057143"/>
            <a:ext cx="24013" cy="6171429"/>
            <a:chOff x="9130850" y="2057143"/>
            <a:chExt cx="24013" cy="617142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130850" y="2057143"/>
              <a:ext cx="24013" cy="6171429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25554" y="2465482"/>
            <a:ext cx="2663174" cy="781126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131899" y="2465482"/>
            <a:ext cx="2613746" cy="781126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59839" y="3432420"/>
            <a:ext cx="4552739" cy="237993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2167455" y="8109766"/>
            <a:ext cx="946239" cy="867385"/>
            <a:chOff x="12134487" y="7794879"/>
            <a:chExt cx="946239" cy="86738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134487" y="7794879"/>
              <a:ext cx="946239" cy="86738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291047" y="5457923"/>
            <a:ext cx="3195765" cy="3564507"/>
            <a:chOff x="13318737" y="5142857"/>
            <a:chExt cx="3195765" cy="3564507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318737" y="5142857"/>
              <a:ext cx="3195765" cy="356450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093307" y="4266687"/>
            <a:ext cx="2655876" cy="4395577"/>
            <a:chOff x="6093307" y="4266687"/>
            <a:chExt cx="2655876" cy="4395577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093307" y="4266687"/>
              <a:ext cx="2655876" cy="4395577"/>
            </a:xfrm>
            <a:prstGeom prst="rect">
              <a:avLst/>
            </a:prstGeom>
          </p:spPr>
        </p:pic>
      </p:grpSp>
      <p:grpSp>
        <p:nvGrpSpPr>
          <p:cNvPr id="25" name="그룹 1002"/>
          <p:cNvGrpSpPr/>
          <p:nvPr/>
        </p:nvGrpSpPr>
        <p:grpSpPr>
          <a:xfrm>
            <a:off x="989686" y="576593"/>
            <a:ext cx="9999046" cy="536207"/>
            <a:chOff x="989686" y="576593"/>
            <a:chExt cx="9999046" cy="536207"/>
          </a:xfrm>
        </p:grpSpPr>
        <p:pic>
          <p:nvPicPr>
            <p:cNvPr id="26" name="Object 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674354" y="573419"/>
              <a:ext cx="3383862" cy="571414"/>
            </a:xfrm>
            <a:prstGeom prst="rect">
              <a:avLst/>
            </a:prstGeom>
          </p:spPr>
        </p:pic>
        <p:pic>
          <p:nvPicPr>
            <p:cNvPr id="28" name="Object 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32544" y="519452"/>
              <a:ext cx="643366" cy="652185"/>
            </a:xfrm>
            <a:prstGeom prst="rect">
              <a:avLst/>
            </a:prstGeom>
          </p:spPr>
        </p:pic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3936893" y="2278971"/>
            <a:ext cx="2038350" cy="80962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8954" y="3526720"/>
            <a:ext cx="3600953" cy="1428949"/>
          </a:xfrm>
          <a:prstGeom prst="rect">
            <a:avLst/>
          </a:prstGeom>
        </p:spPr>
      </p:pic>
      <p:pic>
        <p:nvPicPr>
          <p:cNvPr id="29" name="Object 21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9382782" y="3370649"/>
            <a:ext cx="4618253" cy="1737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023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989686" y="576593"/>
            <a:ext cx="9999046" cy="536207"/>
            <a:chOff x="989686" y="576593"/>
            <a:chExt cx="9999046" cy="53620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74354" y="573419"/>
              <a:ext cx="3383862" cy="571414"/>
            </a:xfrm>
            <a:prstGeom prst="rect">
              <a:avLst/>
            </a:prstGeom>
          </p:spPr>
        </p:pic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32544" y="519452"/>
              <a:ext cx="643366" cy="652185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642267" y="541473"/>
            <a:ext cx="1814713" cy="50959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493216" y="1800451"/>
            <a:ext cx="3976993" cy="7167389"/>
            <a:chOff x="1493216" y="1800451"/>
            <a:chExt cx="3976993" cy="716738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93216" y="1800451"/>
              <a:ext cx="3976993" cy="7167389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413068" y="7322954"/>
            <a:ext cx="6176003" cy="122541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2072395" y="1800451"/>
            <a:ext cx="4243727" cy="1237101"/>
            <a:chOff x="12072395" y="1800451"/>
            <a:chExt cx="4243727" cy="123710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072395" y="1800451"/>
              <a:ext cx="4243727" cy="123710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962121" y="3257297"/>
            <a:ext cx="4413313" cy="6599600"/>
            <a:chOff x="11962121" y="3257297"/>
            <a:chExt cx="4413313" cy="6599600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962121" y="3257297"/>
              <a:ext cx="4413313" cy="6599600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413068" y="4819763"/>
            <a:ext cx="5513118" cy="69208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207502" y="1709725"/>
            <a:ext cx="1879654" cy="1507881"/>
            <a:chOff x="1207502" y="1709725"/>
            <a:chExt cx="1879654" cy="1507881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07502" y="1709725"/>
              <a:ext cx="1879654" cy="1507881"/>
            </a:xfrm>
            <a:prstGeom prst="rect">
              <a:avLst/>
            </a:prstGeom>
          </p:spPr>
        </p:pic>
      </p:grpSp>
      <p:pic>
        <p:nvPicPr>
          <p:cNvPr id="18" name="Object 1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165449" y="2140573"/>
            <a:ext cx="5975775" cy="69331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989686" y="576593"/>
            <a:ext cx="9999046" cy="536207"/>
            <a:chOff x="989686" y="576593"/>
            <a:chExt cx="9999046" cy="53620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74354" y="573419"/>
              <a:ext cx="3383862" cy="571414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32544" y="519452"/>
              <a:ext cx="643366" cy="652185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642267" y="541473"/>
            <a:ext cx="1814713" cy="509599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13497" y="1611439"/>
            <a:ext cx="7841688" cy="109548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89686" y="2815194"/>
            <a:ext cx="1428571" cy="47619"/>
            <a:chOff x="989686" y="2815194"/>
            <a:chExt cx="1428571" cy="4761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0800000">
              <a:off x="989686" y="2815194"/>
              <a:ext cx="1428571" cy="47619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55401" y="3113913"/>
            <a:ext cx="1008016" cy="47998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459119" y="2642687"/>
            <a:ext cx="2606626" cy="2260433"/>
            <a:chOff x="9459119" y="2642687"/>
            <a:chExt cx="2606626" cy="226043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459119" y="2642687"/>
              <a:ext cx="2606626" cy="226043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267003" y="1314058"/>
            <a:ext cx="5481845" cy="3685562"/>
            <a:chOff x="12267003" y="1314058"/>
            <a:chExt cx="5481845" cy="3685562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267003" y="1314058"/>
              <a:ext cx="5481845" cy="368556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07363" y="4229035"/>
            <a:ext cx="5481845" cy="3685562"/>
            <a:chOff x="507363" y="4229035"/>
            <a:chExt cx="5481845" cy="3685562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07363" y="4229035"/>
              <a:ext cx="5481845" cy="3685562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592763" y="2390686"/>
            <a:ext cx="3003511" cy="1737111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18630" y="5365936"/>
            <a:ext cx="3967597" cy="1422826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6323712" y="4650261"/>
            <a:ext cx="2590004" cy="3453338"/>
            <a:chOff x="6323712" y="4650261"/>
            <a:chExt cx="2590004" cy="3453338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323712" y="4650261"/>
              <a:ext cx="2590004" cy="345333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508839" y="5836737"/>
            <a:ext cx="5481845" cy="3685562"/>
            <a:chOff x="12508839" y="5836737"/>
            <a:chExt cx="5481845" cy="3685562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508839" y="5836737"/>
              <a:ext cx="5481845" cy="3685562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312504" y="7005176"/>
            <a:ext cx="3988492" cy="2051388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9459119" y="6723311"/>
            <a:ext cx="3021202" cy="3021202"/>
            <a:chOff x="9459119" y="6723311"/>
            <a:chExt cx="3021202" cy="3021202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5400000">
              <a:off x="9459119" y="6723311"/>
              <a:ext cx="3021202" cy="3021202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989686" y="576593"/>
            <a:ext cx="9999046" cy="536207"/>
            <a:chOff x="989686" y="576593"/>
            <a:chExt cx="9999046" cy="53620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74354" y="573419"/>
              <a:ext cx="3383862" cy="571414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32544" y="519452"/>
              <a:ext cx="643366" cy="652185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642267" y="541473"/>
            <a:ext cx="1814713" cy="509599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13497" y="1611430"/>
            <a:ext cx="7841688" cy="109549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89686" y="2815194"/>
            <a:ext cx="1428571" cy="47619"/>
            <a:chOff x="989686" y="2815194"/>
            <a:chExt cx="1428571" cy="4761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0800000">
              <a:off x="989686" y="2815194"/>
              <a:ext cx="1428571" cy="47619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55401" y="3113913"/>
            <a:ext cx="1008016" cy="47998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07363" y="4229035"/>
            <a:ext cx="5481845" cy="3685562"/>
            <a:chOff x="507363" y="4229035"/>
            <a:chExt cx="5481845" cy="3685562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07363" y="4229035"/>
              <a:ext cx="5481845" cy="368556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281379" y="5985027"/>
            <a:ext cx="5481845" cy="3685562"/>
            <a:chOff x="12281379" y="5985027"/>
            <a:chExt cx="5481845" cy="3685562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240000">
              <a:off x="12281379" y="5985027"/>
              <a:ext cx="5481845" cy="3685562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55963" y="5108572"/>
            <a:ext cx="3262254" cy="2379950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578382" y="7095286"/>
            <a:ext cx="3742597" cy="2051388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9243415" y="6173783"/>
            <a:ext cx="3038034" cy="3797543"/>
            <a:chOff x="9243415" y="6173783"/>
            <a:chExt cx="3038034" cy="3797543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243415" y="6173783"/>
              <a:ext cx="3038034" cy="379754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261335" y="4581340"/>
            <a:ext cx="4323810" cy="2980952"/>
            <a:chOff x="5261335" y="4581340"/>
            <a:chExt cx="4323810" cy="2980952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5400000">
              <a:off x="5261335" y="4581340"/>
              <a:ext cx="4323810" cy="298095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933128" y="1574973"/>
            <a:ext cx="5481845" cy="3685562"/>
            <a:chOff x="11933128" y="1574973"/>
            <a:chExt cx="5481845" cy="3685562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240000">
              <a:off x="11933128" y="1574973"/>
              <a:ext cx="5481845" cy="3685562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2721978" y="2807552"/>
            <a:ext cx="4249197" cy="2051388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9204633" y="2045261"/>
            <a:ext cx="2630548" cy="3507397"/>
            <a:chOff x="9204633" y="2045261"/>
            <a:chExt cx="2630548" cy="3507397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204633" y="2045261"/>
              <a:ext cx="2630548" cy="3507397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Object 10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480523" y="2060523"/>
            <a:ext cx="7027642" cy="3424613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642267" y="541473"/>
            <a:ext cx="1814713" cy="50959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541205" y="5142857"/>
            <a:ext cx="5203304" cy="4874839"/>
            <a:chOff x="6541205" y="5142857"/>
            <a:chExt cx="5203304" cy="487483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541205" y="5142857"/>
              <a:ext cx="5203304" cy="4874839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417998" y="750460"/>
            <a:ext cx="5534962" cy="1113486"/>
          </a:xfrm>
          <a:prstGeom prst="rect">
            <a:avLst/>
          </a:prstGeom>
        </p:spPr>
      </p:pic>
      <p:sp>
        <p:nvSpPr>
          <p:cNvPr id="13" name="타원 12">
            <a:hlinkClick r:id="rId6" action="ppaction://hlinksldjump"/>
          </p:cNvPr>
          <p:cNvSpPr/>
          <p:nvPr/>
        </p:nvSpPr>
        <p:spPr>
          <a:xfrm>
            <a:off x="17456980" y="7734300"/>
            <a:ext cx="228600" cy="228600"/>
          </a:xfrm>
          <a:prstGeom prst="ellipse">
            <a:avLst/>
          </a:prstGeom>
          <a:solidFill>
            <a:srgbClr val="444444"/>
          </a:solidFill>
          <a:ln>
            <a:solidFill>
              <a:srgbClr val="4444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hlinkClick r:id="rId7" action="ppaction://hlinksldjump"/>
          </p:cNvPr>
          <p:cNvSpPr/>
          <p:nvPr/>
        </p:nvSpPr>
        <p:spPr>
          <a:xfrm>
            <a:off x="17456980" y="8214736"/>
            <a:ext cx="228600" cy="228600"/>
          </a:xfrm>
          <a:prstGeom prst="ellipse">
            <a:avLst/>
          </a:prstGeom>
          <a:solidFill>
            <a:srgbClr val="78B58F"/>
          </a:solidFill>
          <a:ln>
            <a:solidFill>
              <a:srgbClr val="78B5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hlinkClick r:id="rId8" action="ppaction://hlinksldjump"/>
          </p:cNvPr>
          <p:cNvSpPr/>
          <p:nvPr/>
        </p:nvSpPr>
        <p:spPr>
          <a:xfrm>
            <a:off x="17456980" y="8695172"/>
            <a:ext cx="228600" cy="228600"/>
          </a:xfrm>
          <a:prstGeom prst="ellipse">
            <a:avLst/>
          </a:prstGeom>
          <a:solidFill>
            <a:srgbClr val="CAE8D5"/>
          </a:solidFill>
          <a:ln>
            <a:solidFill>
              <a:srgbClr val="CAE8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hlinkClick r:id="rId9" action="ppaction://hlinksldjump"/>
          </p:cNvPr>
          <p:cNvSpPr/>
          <p:nvPr/>
        </p:nvSpPr>
        <p:spPr>
          <a:xfrm>
            <a:off x="17456980" y="9175608"/>
            <a:ext cx="228600" cy="22860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6383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89686" y="576593"/>
            <a:ext cx="9999046" cy="529213"/>
            <a:chOff x="989686" y="576593"/>
            <a:chExt cx="9999046" cy="52921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74354" y="573419"/>
              <a:ext cx="1304672" cy="571414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32544" y="519452"/>
              <a:ext cx="652890" cy="652186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642267" y="541473"/>
            <a:ext cx="1814713" cy="50959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13497" y="1644383"/>
            <a:ext cx="3501164" cy="90862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89686" y="2815194"/>
            <a:ext cx="1428571" cy="47619"/>
            <a:chOff x="989686" y="2815194"/>
            <a:chExt cx="1428571" cy="4761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0800000">
              <a:off x="989686" y="2815194"/>
              <a:ext cx="1428571" cy="4761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488740" y="2585436"/>
            <a:ext cx="11308235" cy="6869753"/>
            <a:chOff x="3488740" y="2585436"/>
            <a:chExt cx="11308235" cy="686975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488740" y="2585436"/>
              <a:ext cx="11308235" cy="686975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987805" y="6761625"/>
            <a:ext cx="945444" cy="930899"/>
            <a:chOff x="13987805" y="6761625"/>
            <a:chExt cx="945444" cy="93089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987805" y="6761625"/>
              <a:ext cx="945444" cy="930899"/>
            </a:xfrm>
            <a:prstGeom prst="rect">
              <a:avLst/>
            </a:prstGeom>
          </p:spPr>
        </p:pic>
      </p:grpSp>
      <p:sp>
        <p:nvSpPr>
          <p:cNvPr id="13" name="타원 12">
            <a:hlinkClick r:id="rId9" action="ppaction://hlinksldjump"/>
          </p:cNvPr>
          <p:cNvSpPr/>
          <p:nvPr/>
        </p:nvSpPr>
        <p:spPr>
          <a:xfrm>
            <a:off x="17456980" y="9175608"/>
            <a:ext cx="228600" cy="22860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2308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89686" y="576593"/>
            <a:ext cx="9999046" cy="529213"/>
            <a:chOff x="989686" y="576593"/>
            <a:chExt cx="9999046" cy="52921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74354" y="573419"/>
              <a:ext cx="1304672" cy="571414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32544" y="519452"/>
              <a:ext cx="652890" cy="652186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642267" y="541473"/>
            <a:ext cx="1814713" cy="50959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13497" y="1644383"/>
            <a:ext cx="2175717" cy="90862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89686" y="2815194"/>
            <a:ext cx="1428571" cy="47619"/>
            <a:chOff x="989686" y="2815194"/>
            <a:chExt cx="1428571" cy="4761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0800000">
              <a:off x="989686" y="2815194"/>
              <a:ext cx="1428571" cy="4761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077200" y="4266326"/>
            <a:ext cx="9125918" cy="2377137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20209" y="1144833"/>
            <a:ext cx="5000625" cy="8620125"/>
          </a:xfrm>
          <a:prstGeom prst="rect">
            <a:avLst/>
          </a:prstGeom>
        </p:spPr>
      </p:pic>
      <p:sp>
        <p:nvSpPr>
          <p:cNvPr id="12" name="타원 11">
            <a:hlinkClick r:id="rId9" action="ppaction://hlinksldjump"/>
          </p:cNvPr>
          <p:cNvSpPr/>
          <p:nvPr/>
        </p:nvSpPr>
        <p:spPr>
          <a:xfrm>
            <a:off x="17456980" y="9175608"/>
            <a:ext cx="228600" cy="22860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5456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타원 16">
            <a:hlinkClick r:id="rId2" action="ppaction://hlinksldjump"/>
          </p:cNvPr>
          <p:cNvSpPr/>
          <p:nvPr/>
        </p:nvSpPr>
        <p:spPr>
          <a:xfrm>
            <a:off x="17456980" y="9175608"/>
            <a:ext cx="228600" cy="22860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001"/>
          <p:cNvGrpSpPr/>
          <p:nvPr/>
        </p:nvGrpSpPr>
        <p:grpSpPr>
          <a:xfrm>
            <a:off x="989686" y="576593"/>
            <a:ext cx="9999046" cy="529213"/>
            <a:chOff x="989686" y="576593"/>
            <a:chExt cx="9999046" cy="529213"/>
          </a:xfrm>
        </p:grpSpPr>
        <p:pic>
          <p:nvPicPr>
            <p:cNvPr id="19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74354" y="573419"/>
              <a:ext cx="1304672" cy="561529"/>
            </a:xfrm>
            <a:prstGeom prst="rect">
              <a:avLst/>
            </a:prstGeom>
          </p:spPr>
        </p:pic>
        <p:pic>
          <p:nvPicPr>
            <p:cNvPr id="20" name="Object 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32544" y="519452"/>
              <a:ext cx="652890" cy="660576"/>
            </a:xfrm>
            <a:prstGeom prst="rect">
              <a:avLst/>
            </a:prstGeom>
          </p:spPr>
        </p:pic>
      </p:grpSp>
      <p:pic>
        <p:nvPicPr>
          <p:cNvPr id="21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642267" y="534749"/>
            <a:ext cx="1814780" cy="523847"/>
          </a:xfrm>
          <a:prstGeom prst="rect">
            <a:avLst/>
          </a:prstGeom>
        </p:spPr>
      </p:pic>
      <p:pic>
        <p:nvPicPr>
          <p:cNvPr id="22" name="Object 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13497" y="1644383"/>
            <a:ext cx="3501174" cy="912812"/>
          </a:xfrm>
          <a:prstGeom prst="rect">
            <a:avLst/>
          </a:prstGeom>
        </p:spPr>
      </p:pic>
      <p:grpSp>
        <p:nvGrpSpPr>
          <p:cNvPr id="23" name="그룹 1002"/>
          <p:cNvGrpSpPr/>
          <p:nvPr/>
        </p:nvGrpSpPr>
        <p:grpSpPr>
          <a:xfrm>
            <a:off x="989686" y="2815194"/>
            <a:ext cx="1428571" cy="47619"/>
            <a:chOff x="989686" y="2815194"/>
            <a:chExt cx="1428571" cy="47619"/>
          </a:xfrm>
        </p:grpSpPr>
        <p:pic>
          <p:nvPicPr>
            <p:cNvPr id="24" name="Object 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0800000">
              <a:off x="989686" y="2815194"/>
              <a:ext cx="1428571" cy="47619"/>
            </a:xfrm>
            <a:prstGeom prst="rect">
              <a:avLst/>
            </a:prstGeom>
          </p:spPr>
        </p:pic>
      </p:grpSp>
      <p:pic>
        <p:nvPicPr>
          <p:cNvPr id="25" name="Object 10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19324" y="3248224"/>
            <a:ext cx="5687567" cy="1031014"/>
          </a:xfrm>
          <a:prstGeom prst="rect">
            <a:avLst/>
          </a:prstGeom>
        </p:spPr>
      </p:pic>
      <p:pic>
        <p:nvPicPr>
          <p:cNvPr id="26" name="Object 11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017359" y="5362276"/>
            <a:ext cx="5965157" cy="671624"/>
          </a:xfrm>
          <a:prstGeom prst="rect">
            <a:avLst/>
          </a:prstGeom>
        </p:spPr>
      </p:pic>
      <p:pic>
        <p:nvPicPr>
          <p:cNvPr id="27" name="Object 12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112656" y="3676785"/>
            <a:ext cx="1924234" cy="536186"/>
          </a:xfrm>
          <a:prstGeom prst="rect">
            <a:avLst/>
          </a:prstGeom>
        </p:spPr>
      </p:pic>
      <p:pic>
        <p:nvPicPr>
          <p:cNvPr id="28" name="Object 13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746502" y="7205762"/>
            <a:ext cx="8638605" cy="671624"/>
          </a:xfrm>
          <a:prstGeom prst="rect">
            <a:avLst/>
          </a:prstGeom>
        </p:spPr>
      </p:pic>
      <p:pic>
        <p:nvPicPr>
          <p:cNvPr id="29" name="Object 14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419321" y="6805954"/>
            <a:ext cx="5382767" cy="1031014"/>
          </a:xfrm>
          <a:prstGeom prst="rect">
            <a:avLst/>
          </a:prstGeom>
        </p:spPr>
      </p:pic>
      <p:pic>
        <p:nvPicPr>
          <p:cNvPr id="30" name="Object 15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419321" y="5171986"/>
            <a:ext cx="4934205" cy="1031014"/>
          </a:xfrm>
          <a:prstGeom prst="rect">
            <a:avLst/>
          </a:prstGeom>
        </p:spPr>
      </p:pic>
      <p:pic>
        <p:nvPicPr>
          <p:cNvPr id="31" name="Object 16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419325" y="8573592"/>
            <a:ext cx="4133215" cy="1031015"/>
          </a:xfrm>
          <a:prstGeom prst="rect">
            <a:avLst/>
          </a:prstGeom>
        </p:spPr>
      </p:pic>
      <p:pic>
        <p:nvPicPr>
          <p:cNvPr id="32" name="Object 17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8717753" y="8788153"/>
            <a:ext cx="8395862" cy="536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467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89686" y="576593"/>
            <a:ext cx="9999046" cy="529213"/>
            <a:chOff x="989686" y="576593"/>
            <a:chExt cx="9999046" cy="52921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74354" y="573419"/>
              <a:ext cx="1304672" cy="571414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32544" y="519452"/>
              <a:ext cx="652890" cy="652186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642267" y="541473"/>
            <a:ext cx="1814713" cy="50959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13497" y="1644383"/>
            <a:ext cx="3088041" cy="90862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89686" y="2815194"/>
            <a:ext cx="1428571" cy="47619"/>
            <a:chOff x="989686" y="2815194"/>
            <a:chExt cx="1428571" cy="4761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0800000">
              <a:off x="989686" y="2815194"/>
              <a:ext cx="1428571" cy="4761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528797" y="3885716"/>
            <a:ext cx="9980461" cy="4281804"/>
          </a:xfrm>
          <a:prstGeom prst="rect">
            <a:avLst/>
          </a:prstGeom>
        </p:spPr>
      </p:pic>
      <p:sp>
        <p:nvSpPr>
          <p:cNvPr id="10" name="타원 9">
            <a:hlinkClick r:id="rId8" action="ppaction://hlinksldjump"/>
          </p:cNvPr>
          <p:cNvSpPr/>
          <p:nvPr/>
        </p:nvSpPr>
        <p:spPr>
          <a:xfrm>
            <a:off x="17456980" y="9175608"/>
            <a:ext cx="228600" cy="22860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0303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121022" y="7146966"/>
            <a:ext cx="262363" cy="262363"/>
            <a:chOff x="17121022" y="7146966"/>
            <a:chExt cx="262363" cy="26236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400000">
              <a:off x="17121022" y="7146966"/>
              <a:ext cx="262363" cy="26236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121022" y="6749600"/>
            <a:ext cx="262363" cy="262363"/>
            <a:chOff x="17121022" y="6749600"/>
            <a:chExt cx="262363" cy="26236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17121022" y="6749600"/>
              <a:ext cx="262363" cy="26236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121022" y="6352233"/>
            <a:ext cx="262363" cy="262363"/>
            <a:chOff x="17121022" y="6352233"/>
            <a:chExt cx="262363" cy="26236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5400000">
              <a:off x="17121022" y="6352233"/>
              <a:ext cx="262363" cy="262363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85633" y="3867275"/>
            <a:ext cx="13208347" cy="187235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642267" y="541473"/>
            <a:ext cx="1814713" cy="50959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2454978" y="7200000"/>
            <a:ext cx="2691793" cy="3085714"/>
            <a:chOff x="12454978" y="7200000"/>
            <a:chExt cx="2691793" cy="308571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454978" y="7200000"/>
              <a:ext cx="2691793" cy="3085714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35417" y="1238260"/>
            <a:ext cx="16414881" cy="7809193"/>
            <a:chOff x="935417" y="1238260"/>
            <a:chExt cx="16414881" cy="78091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35417" y="1238260"/>
              <a:ext cx="16414881" cy="780919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349763" y="2004468"/>
            <a:ext cx="2564062" cy="66665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825203" y="2560022"/>
            <a:ext cx="4085714" cy="95238"/>
            <a:chOff x="1825203" y="2560022"/>
            <a:chExt cx="4085714" cy="9523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1825203" y="2560022"/>
              <a:ext cx="4085714" cy="95238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74354" y="573419"/>
            <a:ext cx="2621891" cy="57141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32545" y="519452"/>
            <a:ext cx="643366" cy="652185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642267" y="541473"/>
            <a:ext cx="1814713" cy="509599"/>
          </a:xfrm>
          <a:prstGeom prst="rect">
            <a:avLst/>
          </a:prstGeom>
        </p:spPr>
      </p:pic>
      <p:grpSp>
        <p:nvGrpSpPr>
          <p:cNvPr id="14" name="그룹 1004"/>
          <p:cNvGrpSpPr/>
          <p:nvPr/>
        </p:nvGrpSpPr>
        <p:grpSpPr>
          <a:xfrm>
            <a:off x="9731140" y="3641438"/>
            <a:ext cx="6171429" cy="2791379"/>
            <a:chOff x="9731140" y="3641438"/>
            <a:chExt cx="6171429" cy="2791379"/>
          </a:xfrm>
        </p:grpSpPr>
        <p:pic>
          <p:nvPicPr>
            <p:cNvPr id="16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731140" y="3641438"/>
              <a:ext cx="6171429" cy="2791379"/>
            </a:xfrm>
            <a:prstGeom prst="rect">
              <a:avLst/>
            </a:prstGeom>
          </p:spPr>
        </p:pic>
      </p:grpSp>
      <p:grpSp>
        <p:nvGrpSpPr>
          <p:cNvPr id="18" name="그룹 1005"/>
          <p:cNvGrpSpPr/>
          <p:nvPr/>
        </p:nvGrpSpPr>
        <p:grpSpPr>
          <a:xfrm>
            <a:off x="2397381" y="4185879"/>
            <a:ext cx="6171429" cy="2246939"/>
            <a:chOff x="2397381" y="4185879"/>
            <a:chExt cx="6171429" cy="2246939"/>
          </a:xfrm>
        </p:grpSpPr>
        <p:pic>
          <p:nvPicPr>
            <p:cNvPr id="19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397381" y="4185879"/>
              <a:ext cx="6171429" cy="2246939"/>
            </a:xfrm>
            <a:prstGeom prst="rect">
              <a:avLst/>
            </a:prstGeom>
          </p:spPr>
        </p:pic>
      </p:grpSp>
      <p:pic>
        <p:nvPicPr>
          <p:cNvPr id="21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895039" y="6931545"/>
            <a:ext cx="4767386" cy="549700"/>
          </a:xfrm>
          <a:prstGeom prst="rect">
            <a:avLst/>
          </a:prstGeom>
        </p:spPr>
      </p:pic>
      <p:pic>
        <p:nvPicPr>
          <p:cNvPr id="22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373149" y="2022249"/>
            <a:ext cx="4394133" cy="1399127"/>
          </a:xfrm>
          <a:prstGeom prst="rect">
            <a:avLst/>
          </a:prstGeom>
        </p:spPr>
      </p:pic>
      <p:pic>
        <p:nvPicPr>
          <p:cNvPr id="23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373149" y="6931545"/>
            <a:ext cx="4656374" cy="97216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35417" y="1238260"/>
            <a:ext cx="16414881" cy="7809193"/>
            <a:chOff x="935417" y="1238260"/>
            <a:chExt cx="16414881" cy="78091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35417" y="1238260"/>
              <a:ext cx="16414881" cy="780919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349763" y="2004477"/>
            <a:ext cx="2564062" cy="66664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825203" y="2560022"/>
            <a:ext cx="4085714" cy="95238"/>
            <a:chOff x="1825203" y="2560022"/>
            <a:chExt cx="4085714" cy="9523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1825203" y="2560022"/>
              <a:ext cx="4085714" cy="95238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74354" y="573419"/>
            <a:ext cx="2621891" cy="57141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32545" y="519452"/>
            <a:ext cx="643366" cy="652185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642267" y="541473"/>
            <a:ext cx="1814713" cy="50959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008057" y="3637930"/>
            <a:ext cx="3805721" cy="4798143"/>
            <a:chOff x="4008057" y="3637930"/>
            <a:chExt cx="3805721" cy="479814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008057" y="3637930"/>
              <a:ext cx="3805721" cy="479814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258688" y="3051610"/>
            <a:ext cx="1566248" cy="2091247"/>
            <a:chOff x="2258688" y="3051610"/>
            <a:chExt cx="1566248" cy="2091247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258688" y="3051610"/>
              <a:ext cx="1566248" cy="209124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224383" y="1780451"/>
            <a:ext cx="4196996" cy="3527760"/>
            <a:chOff x="8224383" y="1780451"/>
            <a:chExt cx="4196996" cy="3527760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224383" y="1780451"/>
              <a:ext cx="4196996" cy="352776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680139" y="4433475"/>
            <a:ext cx="4168799" cy="4218231"/>
            <a:chOff x="12680139" y="4433475"/>
            <a:chExt cx="4168799" cy="4218231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680139" y="4433475"/>
              <a:ext cx="4168799" cy="4218231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92548" y="1238260"/>
            <a:ext cx="16414881" cy="7809193"/>
            <a:chOff x="792548" y="1238260"/>
            <a:chExt cx="16414881" cy="78091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92548" y="1238260"/>
              <a:ext cx="16414881" cy="780919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74354" y="573419"/>
            <a:ext cx="2621891" cy="57141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32545" y="519452"/>
            <a:ext cx="643366" cy="652185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642267" y="541473"/>
            <a:ext cx="1814713" cy="50959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920942" y="2367252"/>
            <a:ext cx="10158092" cy="5955182"/>
            <a:chOff x="3920942" y="2367252"/>
            <a:chExt cx="10158092" cy="595518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920942" y="2367252"/>
              <a:ext cx="10158092" cy="595518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991879" y="3908961"/>
            <a:ext cx="7646980" cy="1739688"/>
            <a:chOff x="2991879" y="3908961"/>
            <a:chExt cx="7646980" cy="173968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991879" y="3908961"/>
              <a:ext cx="7646980" cy="1739688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349763" y="2004477"/>
            <a:ext cx="2564062" cy="66664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825203" y="2560022"/>
            <a:ext cx="4085714" cy="95238"/>
            <a:chOff x="1825203" y="2560022"/>
            <a:chExt cx="4085714" cy="95238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10800000">
              <a:off x="1825203" y="2560022"/>
              <a:ext cx="4085714" cy="95238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92548" y="1238260"/>
            <a:ext cx="16414881" cy="7809193"/>
            <a:chOff x="792548" y="1238260"/>
            <a:chExt cx="16414881" cy="78091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92548" y="1238260"/>
              <a:ext cx="16414881" cy="780919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74354" y="573419"/>
            <a:ext cx="2621891" cy="57141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32545" y="519452"/>
            <a:ext cx="643366" cy="65218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642267" y="541473"/>
            <a:ext cx="1814713" cy="509599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349763" y="2004477"/>
            <a:ext cx="2249948" cy="66664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825203" y="2560022"/>
            <a:ext cx="4085714" cy="95238"/>
            <a:chOff x="1825203" y="2560022"/>
            <a:chExt cx="4085714" cy="9523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0800000">
              <a:off x="1825203" y="2560022"/>
              <a:ext cx="4085714" cy="9523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057143" y="3713935"/>
            <a:ext cx="6171429" cy="3547871"/>
            <a:chOff x="6057143" y="3713935"/>
            <a:chExt cx="6171429" cy="354787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057143" y="3713935"/>
              <a:ext cx="6171429" cy="3547871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92548" y="1238260"/>
            <a:ext cx="16414881" cy="7809193"/>
            <a:chOff x="792548" y="1238260"/>
            <a:chExt cx="16414881" cy="78091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92548" y="1238260"/>
              <a:ext cx="16414881" cy="780919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74354" y="573419"/>
            <a:ext cx="2621891" cy="57141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32545" y="519452"/>
            <a:ext cx="643366" cy="652185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642267" y="541473"/>
            <a:ext cx="1814713" cy="509599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70316" y="1547334"/>
            <a:ext cx="2794329" cy="66664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89687" y="2200455"/>
            <a:ext cx="4085714" cy="95238"/>
            <a:chOff x="989687" y="2200455"/>
            <a:chExt cx="4085714" cy="9523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0800000">
              <a:off x="989687" y="2200455"/>
              <a:ext cx="4085714" cy="9523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272398" y="1519523"/>
            <a:ext cx="9710139" cy="7246665"/>
            <a:chOff x="4287787" y="1519524"/>
            <a:chExt cx="9710139" cy="724666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287787" y="1519524"/>
              <a:ext cx="9710139" cy="724666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567150" y="2200455"/>
            <a:ext cx="2046768" cy="1870929"/>
            <a:chOff x="10567150" y="2200455"/>
            <a:chExt cx="2046768" cy="187092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567150" y="2200455"/>
              <a:ext cx="2046768" cy="187092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455519" y="4164811"/>
            <a:ext cx="3135015" cy="2553839"/>
            <a:chOff x="7432135" y="4147574"/>
            <a:chExt cx="3135015" cy="255383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432135" y="4147574"/>
              <a:ext cx="3135015" cy="2553839"/>
            </a:xfrm>
            <a:prstGeom prst="rect">
              <a:avLst/>
            </a:prstGeom>
          </p:spPr>
        </p:pic>
      </p:grpSp>
      <p:sp>
        <p:nvSpPr>
          <p:cNvPr id="2" name="직사각형 1"/>
          <p:cNvSpPr/>
          <p:nvPr/>
        </p:nvSpPr>
        <p:spPr>
          <a:xfrm>
            <a:off x="10733639" y="1459519"/>
            <a:ext cx="5105400" cy="33528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89687" y="1171637"/>
            <a:ext cx="16414881" cy="7809193"/>
            <a:chOff x="792548" y="1238260"/>
            <a:chExt cx="16414881" cy="78091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92548" y="1238260"/>
              <a:ext cx="16414881" cy="780919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74354" y="573419"/>
            <a:ext cx="2621891" cy="57141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32545" y="519452"/>
            <a:ext cx="643366" cy="652185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642267" y="541473"/>
            <a:ext cx="1814713" cy="509599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70316" y="1547334"/>
            <a:ext cx="2794329" cy="66664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89687" y="2200455"/>
            <a:ext cx="4085714" cy="95238"/>
            <a:chOff x="989687" y="2200455"/>
            <a:chExt cx="4085714" cy="9523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0800000">
              <a:off x="989687" y="2200455"/>
              <a:ext cx="4085714" cy="9523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772400" y="4114800"/>
            <a:ext cx="2438400" cy="2476500"/>
            <a:chOff x="10567150" y="2200455"/>
            <a:chExt cx="2046768" cy="187092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567150" y="2200455"/>
              <a:ext cx="2046768" cy="1870929"/>
            </a:xfrm>
            <a:prstGeom prst="rect">
              <a:avLst/>
            </a:prstGeom>
          </p:spPr>
        </p:pic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09244" y="3833280"/>
            <a:ext cx="4991100" cy="33147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811000" y="1880655"/>
            <a:ext cx="4981575" cy="7219950"/>
          </a:xfrm>
          <a:prstGeom prst="rect">
            <a:avLst/>
          </a:prstGeom>
        </p:spPr>
      </p:pic>
      <p:sp>
        <p:nvSpPr>
          <p:cNvPr id="7" name="하트 6"/>
          <p:cNvSpPr/>
          <p:nvPr/>
        </p:nvSpPr>
        <p:spPr>
          <a:xfrm>
            <a:off x="7181850" y="3174981"/>
            <a:ext cx="3619500" cy="3910491"/>
          </a:xfrm>
          <a:prstGeom prst="hear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5756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295</TotalTime>
  <Words>1</Words>
  <Application>Microsoft Office PowerPoint</Application>
  <PresentationFormat>사용자 지정</PresentationFormat>
  <Paragraphs>1</Paragraphs>
  <Slides>28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2" baseType="lpstr">
      <vt:lpstr>?? ??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SSAFY</cp:lastModifiedBy>
  <cp:revision>17</cp:revision>
  <dcterms:created xsi:type="dcterms:W3CDTF">2022-08-18T09:23:40Z</dcterms:created>
  <dcterms:modified xsi:type="dcterms:W3CDTF">2022-08-19T02:04:32Z</dcterms:modified>
</cp:coreProperties>
</file>